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60" r:id="rId13"/>
    <p:sldId id="263" r:id="rId14"/>
    <p:sldId id="261" r:id="rId15"/>
    <p:sldId id="273" r:id="rId16"/>
    <p:sldId id="274" r:id="rId17"/>
    <p:sldId id="272" r:id="rId18"/>
    <p:sldId id="26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751C7-794A-4D39-93AB-84AF0FB399B4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BC53D-08FB-497D-B085-DEBF929D2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.S.%20history%202010%20(honors)\unit%203%20civil%20rights\day%203\Pro-Segregation%20Riots%20Draw%20Federal%20Troops%20%5bwww.keepvid.com%5d.mp4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Brown V. Board of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sz="3100">
                <a:solidFill>
                  <a:schemeClr val="accent2"/>
                </a:solidFill>
              </a:rPr>
              <a:t>Brown vs. Board of Education ruled that “separate but equal” doctrine was </a:t>
            </a:r>
            <a:r>
              <a:rPr lang="en-US" sz="3100" u="sng">
                <a:solidFill>
                  <a:schemeClr val="accent2"/>
                </a:solidFill>
              </a:rPr>
              <a:t>unconstitutional</a:t>
            </a:r>
            <a:endParaRPr lang="en-US" sz="3200" u="sng">
              <a:solidFill>
                <a:schemeClr val="accent2"/>
              </a:solidFill>
            </a:endParaRPr>
          </a:p>
        </p:txBody>
      </p:sp>
      <p:pic>
        <p:nvPicPr>
          <p:cNvPr id="83974" name="Picture 6" descr="10lipt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  <p:pic>
        <p:nvPicPr>
          <p:cNvPr id="83978" name="Picture 10" descr="051754cli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613275"/>
            <a:ext cx="4114800" cy="2244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b="1">
                <a:solidFill>
                  <a:schemeClr val="accent2"/>
                </a:solidFill>
              </a:rPr>
              <a:t>Next Activity</a:t>
            </a:r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3810000" cy="4267200"/>
          </a:xfrm>
        </p:spPr>
        <p:txBody>
          <a:bodyPr/>
          <a:lstStyle/>
          <a:p>
            <a:r>
              <a:rPr lang="en-US" sz="3200" dirty="0"/>
              <a:t>Take out “Case Summary: Brown vs. Board of Education (1954</a:t>
            </a:r>
            <a:r>
              <a:rPr lang="en-US" sz="3200" dirty="0" smtClean="0"/>
              <a:t>)”</a:t>
            </a:r>
            <a:endParaRPr lang="en-US" sz="3200" dirty="0"/>
          </a:p>
        </p:txBody>
      </p:sp>
      <p:sp>
        <p:nvSpPr>
          <p:cNvPr id="81929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26" name="Picture 6" descr="k7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6482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Brown v. Board of Education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 read the article from the Baltimore Sun about Brown v. Board of Education today.  </a:t>
            </a:r>
          </a:p>
          <a:p>
            <a:r>
              <a:rPr lang="en-US" dirty="0" smtClean="0"/>
              <a:t>Put a ? Next to anything that you don’t understand.  </a:t>
            </a:r>
          </a:p>
          <a:p>
            <a:r>
              <a:rPr lang="en-US" u="sng" dirty="0" smtClean="0"/>
              <a:t>Underline-</a:t>
            </a:r>
            <a:r>
              <a:rPr lang="en-US" dirty="0" smtClean="0"/>
              <a:t>things that you think are important</a:t>
            </a:r>
          </a:p>
          <a:p>
            <a:r>
              <a:rPr lang="en-US" dirty="0" smtClean="0">
                <a:sym typeface="Wingdings" pitchFamily="2" charset="2"/>
              </a:rPr>
              <a:t> next to things you agree with</a:t>
            </a:r>
          </a:p>
          <a:p>
            <a:r>
              <a:rPr lang="en-US" dirty="0" smtClean="0">
                <a:sym typeface="Wingdings" pitchFamily="2" charset="2"/>
              </a:rPr>
              <a:t> next to things you disagree with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Coding the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was a time when Walter Sondheim Jr.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?</a:t>
            </a:r>
            <a:r>
              <a:rPr lang="en-US" dirty="0" smtClean="0"/>
              <a:t> held fast to the notion that </a:t>
            </a:r>
            <a:r>
              <a:rPr lang="en-US" u="sng" dirty="0" smtClean="0"/>
              <a:t>racially desegregated schools would give way to a racially integrated society</a:t>
            </a:r>
            <a:r>
              <a:rPr lang="en-US" u="sng" dirty="0" smtClean="0">
                <a:sym typeface="Wingdings" pitchFamily="2" charset="2"/>
              </a:rPr>
              <a:t></a:t>
            </a:r>
            <a:r>
              <a:rPr lang="en-US" dirty="0" smtClean="0"/>
              <a:t>. That was 1954. He admits now that he "should have known better</a:t>
            </a:r>
            <a:r>
              <a:rPr lang="en-US" smtClean="0"/>
              <a:t>.“  </a:t>
            </a:r>
            <a:r>
              <a:rPr lang="en-US" smtClean="0">
                <a:sym typeface="Wingdings" pitchFamily="2" charset="2"/>
              </a:rPr>
              <a:t>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your groups answer the following questions.  I will be collecting the answers from your group.  Before you write the answers have a discussion with your group.  </a:t>
            </a:r>
          </a:p>
          <a:p>
            <a:r>
              <a:rPr lang="en-US" dirty="0" smtClean="0"/>
              <a:t>1.  Does integration in schools mean integration in society?  Why or Why not?</a:t>
            </a:r>
          </a:p>
          <a:p>
            <a:r>
              <a:rPr lang="en-US" dirty="0" smtClean="0"/>
              <a:t>2.  Why is there still so much residential segregation in society today?  Do you think this is fair/unfair? </a:t>
            </a:r>
          </a:p>
          <a:p>
            <a:r>
              <a:rPr lang="en-US" dirty="0" smtClean="0"/>
              <a:t>3.  Should people be forced to live in certain parts of a city or be bused across town to maintain diversity in schools?  Why or Why not?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“with all deliberate speed”</a:t>
            </a:r>
            <a:endParaRPr lang="en-US" dirty="0"/>
          </a:p>
        </p:txBody>
      </p:sp>
      <p:pic>
        <p:nvPicPr>
          <p:cNvPr id="16386" name="Picture 2" descr="Racehorse 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7256" y="914400"/>
            <a:ext cx="4924069" cy="5476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Little Rock 9</a:t>
            </a:r>
            <a:endParaRPr lang="en-US" dirty="0"/>
          </a:p>
        </p:txBody>
      </p:sp>
      <p:pic>
        <p:nvPicPr>
          <p:cNvPr id="1026" name="Picture 2" descr="img - little rock n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271" y="838201"/>
            <a:ext cx="6755129" cy="5977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Rock 9</a:t>
            </a:r>
            <a:endParaRPr lang="en-US" dirty="0"/>
          </a:p>
        </p:txBody>
      </p:sp>
      <p:pic>
        <p:nvPicPr>
          <p:cNvPr id="4" name="Pro-Segregation Riots Draw Federal Troops [www.keepvid.com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52549" y="1447800"/>
            <a:ext cx="6115051" cy="4586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After learning  about Brown v. Board, I want you to become a policy maker.</a:t>
            </a:r>
          </a:p>
          <a:p>
            <a:r>
              <a:rPr lang="en-US" dirty="0" smtClean="0"/>
              <a:t>In 1-2 paragraphs :</a:t>
            </a:r>
          </a:p>
          <a:p>
            <a:r>
              <a:rPr lang="en-US" dirty="0" smtClean="0"/>
              <a:t>1.  Decide if Brown V. Board has achieved its goals (use the case to cite goals)?  </a:t>
            </a:r>
          </a:p>
          <a:p>
            <a:r>
              <a:rPr lang="en-US" dirty="0" smtClean="0"/>
              <a:t>2.  Explain why or why not using specific ideas from schools today.</a:t>
            </a:r>
          </a:p>
          <a:p>
            <a:r>
              <a:rPr lang="en-US" dirty="0" smtClean="0"/>
              <a:t>3. Finally give suggestions on how we can make Brown v. Board more successful in schools today?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do you think diversity means?  Why do you think it is important?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Plessy</a:t>
            </a:r>
            <a:r>
              <a:rPr lang="en-US" dirty="0" smtClean="0"/>
              <a:t> V. Ferguson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Court case from 1892 that said “separate but equal” is allowed.  </a:t>
            </a:r>
            <a:endParaRPr lang="en-US" dirty="0"/>
          </a:p>
        </p:txBody>
      </p:sp>
      <p:pic>
        <p:nvPicPr>
          <p:cNvPr id="2050" name="Picture 2" descr="File:Plessy mar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667000"/>
            <a:ext cx="497205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Segregation</a:t>
            </a:r>
            <a:endParaRPr lang="en-US" dirty="0"/>
          </a:p>
        </p:txBody>
      </p:sp>
      <p:pic>
        <p:nvPicPr>
          <p:cNvPr id="1026" name="Picture 2" descr="http://scrapetv.com/News/News%20Pages/Politics/images-2/segregation-drinking-fount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181100"/>
            <a:ext cx="6553200" cy="491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sz="3600" b="1">
                <a:solidFill>
                  <a:schemeClr val="accent2"/>
                </a:solidFill>
              </a:rPr>
              <a:t>Brown vs. Board of Education (1954)</a:t>
            </a:r>
          </a:p>
        </p:txBody>
      </p:sp>
      <p:pic>
        <p:nvPicPr>
          <p:cNvPr id="73734" name="Picture 6" descr="200709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286250" cy="5562600"/>
          </a:xfrm>
          <a:prstGeom prst="rect">
            <a:avLst/>
          </a:prstGeom>
          <a:noFill/>
        </p:spPr>
      </p:pic>
      <p:pic>
        <p:nvPicPr>
          <p:cNvPr id="73735" name="Picture 7" descr="pnl10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0050" y="1219200"/>
            <a:ext cx="4933950" cy="3057525"/>
          </a:xfrm>
          <a:prstGeom prst="rect">
            <a:avLst/>
          </a:prstGeom>
          <a:noFill/>
        </p:spPr>
      </p:pic>
      <p:pic>
        <p:nvPicPr>
          <p:cNvPr id="73736" name="Picture 8" descr="waldorf_499x4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657600"/>
            <a:ext cx="49530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265238"/>
          </a:xfrm>
        </p:spPr>
        <p:txBody>
          <a:bodyPr/>
          <a:lstStyle/>
          <a:p>
            <a:r>
              <a:rPr lang="en-US" sz="3600">
                <a:solidFill>
                  <a:schemeClr val="accent2"/>
                </a:solidFill>
              </a:rPr>
              <a:t>Does a segregated school system violate 14th Amendment to the Constitution?</a:t>
            </a:r>
          </a:p>
        </p:txBody>
      </p:sp>
      <p:pic>
        <p:nvPicPr>
          <p:cNvPr id="77830" name="Picture 6" descr="school%20segreg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73914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2" name="Picture 6" descr="history+school+segregation+pro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89038"/>
          </a:xfrm>
        </p:spPr>
        <p:txBody>
          <a:bodyPr/>
          <a:lstStyle/>
          <a:p>
            <a:r>
              <a:rPr lang="en-US" sz="3600" b="1">
                <a:solidFill>
                  <a:schemeClr val="accent2"/>
                </a:solidFill>
              </a:rPr>
              <a:t>14</a:t>
            </a:r>
            <a:r>
              <a:rPr lang="en-US" sz="3600" b="1" baseline="30000">
                <a:solidFill>
                  <a:schemeClr val="accent2"/>
                </a:solidFill>
              </a:rPr>
              <a:t>th</a:t>
            </a:r>
            <a:r>
              <a:rPr lang="en-US" sz="3600" b="1">
                <a:solidFill>
                  <a:schemeClr val="accent2"/>
                </a:solidFill>
              </a:rPr>
              <a:t> Amendment</a:t>
            </a:r>
            <a:r>
              <a:rPr lang="en-US" sz="3600" b="1"/>
              <a:t> guarantees </a:t>
            </a:r>
            <a:r>
              <a:rPr lang="en-US" sz="3600" b="1" u="sng"/>
              <a:t>all</a:t>
            </a:r>
            <a:r>
              <a:rPr lang="en-US" sz="3600" b="1"/>
              <a:t> people be treated </a:t>
            </a:r>
            <a:r>
              <a:rPr lang="en-US" sz="3600" b="1" u="sng"/>
              <a:t>equally</a:t>
            </a:r>
            <a:r>
              <a:rPr lang="en-US" sz="3600" b="1"/>
              <a:t> under the law</a:t>
            </a:r>
          </a:p>
        </p:txBody>
      </p:sp>
      <p:pic>
        <p:nvPicPr>
          <p:cNvPr id="119813" name="Picture 5" descr="SJF_bostonfl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4419600" cy="5105400"/>
          </a:xfrm>
          <a:prstGeom prst="rect">
            <a:avLst/>
          </a:prstGeom>
          <a:noFill/>
        </p:spPr>
      </p:pic>
      <p:pic>
        <p:nvPicPr>
          <p:cNvPr id="119814" name="Picture 6" descr="pe0011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1752600"/>
            <a:ext cx="47625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>
                <a:solidFill>
                  <a:schemeClr val="accent2"/>
                </a:solidFill>
              </a:rPr>
              <a:t>Brown vs. Board of Education </a:t>
            </a:r>
            <a:r>
              <a:rPr lang="en-US" sz="4000" b="1" u="sng">
                <a:solidFill>
                  <a:schemeClr val="accent2"/>
                </a:solidFill>
              </a:rPr>
              <a:t>overturned</a:t>
            </a:r>
            <a:r>
              <a:rPr lang="en-US" sz="4000" b="1">
                <a:solidFill>
                  <a:schemeClr val="accent2"/>
                </a:solidFill>
              </a:rPr>
              <a:t> Plessy vs. Ferguson</a:t>
            </a:r>
          </a:p>
        </p:txBody>
      </p:sp>
      <p:pic>
        <p:nvPicPr>
          <p:cNvPr id="79882" name="Picture 10" descr="little_r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828800"/>
            <a:ext cx="3581400" cy="5029200"/>
          </a:xfrm>
          <a:prstGeom prst="rect">
            <a:avLst/>
          </a:prstGeom>
          <a:noFill/>
        </p:spPr>
      </p:pic>
      <p:pic>
        <p:nvPicPr>
          <p:cNvPr id="79883" name="Picture 11" descr="mom%20and%20child%20on%20sc%20st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55626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412</Words>
  <Application>Microsoft Office PowerPoint</Application>
  <PresentationFormat>On-screen Show (4:3)</PresentationFormat>
  <Paragraphs>35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Brown V. Board of Education</vt:lpstr>
      <vt:lpstr>Warm-up</vt:lpstr>
      <vt:lpstr>Plessy V. Ferguson</vt:lpstr>
      <vt:lpstr>Segregation</vt:lpstr>
      <vt:lpstr>Brown vs. Board of Education (1954)</vt:lpstr>
      <vt:lpstr>Does a segregated school system violate 14th Amendment to the Constitution?</vt:lpstr>
      <vt:lpstr>Slide 7</vt:lpstr>
      <vt:lpstr>14th Amendment guarantees all people be treated equally under the law</vt:lpstr>
      <vt:lpstr>Brown vs. Board of Education overturned Plessy vs. Ferguson</vt:lpstr>
      <vt:lpstr>Brown vs. Board of Education ruled that “separate but equal” doctrine was unconstitutional</vt:lpstr>
      <vt:lpstr>Next Activity</vt:lpstr>
      <vt:lpstr>Brown v. Board of Education Today</vt:lpstr>
      <vt:lpstr>Example of Coding the Text</vt:lpstr>
      <vt:lpstr>Group Discussion</vt:lpstr>
      <vt:lpstr>“with all deliberate speed”</vt:lpstr>
      <vt:lpstr>Little Rock 9</vt:lpstr>
      <vt:lpstr>Little Rock 9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Brown V. Board of Education</dc:title>
  <dc:creator>Sejal</dc:creator>
  <cp:lastModifiedBy>Sejal</cp:lastModifiedBy>
  <cp:revision>10</cp:revision>
  <dcterms:created xsi:type="dcterms:W3CDTF">2010-04-25T18:27:24Z</dcterms:created>
  <dcterms:modified xsi:type="dcterms:W3CDTF">2010-10-31T18:07:33Z</dcterms:modified>
</cp:coreProperties>
</file>